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Average"/>
      <p:regular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verage-regular.fntdata"/><Relationship Id="rId10" Type="http://schemas.openxmlformats.org/officeDocument/2006/relationships/slide" Target="slides/slide6.xml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ublifelogo.png"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924" y="280224"/>
            <a:ext cx="3366150" cy="2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>
            <p:ph type="ctrTitle"/>
          </p:nvPr>
        </p:nvSpPr>
        <p:spPr>
          <a:xfrm>
            <a:off x="671257" y="10670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 sz="3600"/>
              <a:t>The Final Presentation Experience</a:t>
            </a:r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311700" y="2910325"/>
            <a:ext cx="8520600" cy="94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Brandon Poole, Jonathan Merklin,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Sasha Hedges, Zach Babka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Recap of Goals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Cross-platform integration with </a:t>
            </a:r>
            <a:r>
              <a:rPr lang="en" strike="sngStrike"/>
              <a:t>Xamarin</a:t>
            </a:r>
            <a:r>
              <a:rPr lang="en"/>
              <a:t> React Native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User-centered functionality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Easy-to-adopt setup for clubs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React Native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Native is a JavaScript framework for writing real, natively rendering mobile applications for iOS, Android and Universal Windows Platform.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based on React, Facebook's JavaScript library for building user interfaces, but instead of targeting the browser, it targets native platforms.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79" name="Shape 79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Rated PG for Pretty Good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Nixed Features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RSVP to Event (frontend)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Ability to promote/demote members and officers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Search by times and other filters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Push notifications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Private Events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Promote/Demote to Officer/Leader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 to calendar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Post to Social Media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iOS styling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Rave music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 b="798" l="-10679" r="10679" t="6307"/>
          <a:stretch/>
        </p:blipFill>
        <p:spPr>
          <a:xfrm>
            <a:off x="-23" y="182786"/>
            <a:ext cx="8229648" cy="47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type="title"/>
          </p:nvPr>
        </p:nvSpPr>
        <p:spPr>
          <a:xfrm>
            <a:off x="645900" y="1829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sp>
        <p:nvSpPr>
          <p:cNvPr id="92" name="Shape 92"/>
          <p:cNvSpPr txBox="1"/>
          <p:nvPr>
            <p:ph type="title"/>
          </p:nvPr>
        </p:nvSpPr>
        <p:spPr>
          <a:xfrm>
            <a:off x="645900" y="2591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Please Clap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